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0" r:id="rId4"/>
    <p:sldId id="261" r:id="rId5"/>
    <p:sldId id="264" r:id="rId6"/>
    <p:sldId id="263" r:id="rId7"/>
    <p:sldId id="270" r:id="rId8"/>
    <p:sldId id="273" r:id="rId9"/>
    <p:sldId id="278" r:id="rId10"/>
    <p:sldId id="276" r:id="rId11"/>
    <p:sldId id="272" r:id="rId12"/>
    <p:sldId id="275" r:id="rId13"/>
    <p:sldId id="279" r:id="rId14"/>
    <p:sldId id="271" r:id="rId15"/>
    <p:sldId id="281" r:id="rId16"/>
    <p:sldId id="284" r:id="rId17"/>
    <p:sldId id="287" r:id="rId18"/>
    <p:sldId id="28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352A6-5963-4A6C-ADBD-B2F5D9D8BA54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4403C-DBE4-4FD1-8E05-2EB0AD6E5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727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4403C-DBE4-4FD1-8E05-2EB0AD6E553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58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04.11.2021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04.11.2021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04.11.2021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C5CAD-927B-4DAA-97C7-94AE60FB3C0B}" type="datetimeFigureOut">
              <a:rPr lang="ru-RU" smtClean="0"/>
              <a:pPr/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7" y="476672"/>
            <a:ext cx="4392487" cy="1758057"/>
          </a:xfrm>
        </p:spPr>
        <p:txBody>
          <a:bodyPr>
            <a:normAutofit fontScale="90000"/>
          </a:bodyPr>
          <a:lstStyle/>
          <a:p>
            <a:r>
              <a:rPr lang="uk-UA" sz="2700" dirty="0" smtClean="0"/>
              <a:t>Комунальний </a:t>
            </a:r>
            <a:r>
              <a:rPr lang="uk-UA" sz="2700" dirty="0"/>
              <a:t>заклад загальної середньої освіти</a:t>
            </a:r>
            <a:br>
              <a:rPr lang="uk-UA" sz="2700" dirty="0"/>
            </a:br>
            <a:r>
              <a:rPr lang="uk-UA" sz="2700" dirty="0"/>
              <a:t> І-ІІІ ступенів «</a:t>
            </a:r>
            <a:r>
              <a:rPr lang="uk-UA" sz="2700" dirty="0" err="1"/>
              <a:t>Ватутінський</a:t>
            </a:r>
            <a:r>
              <a:rPr lang="uk-UA" sz="2700" dirty="0"/>
              <a:t> ліцей №5 </a:t>
            </a:r>
            <a:r>
              <a:rPr lang="uk-UA" sz="2700" dirty="0" err="1"/>
              <a:t>Ватутінської</a:t>
            </a:r>
            <a:r>
              <a:rPr lang="uk-UA" sz="2700" dirty="0"/>
              <a:t> міської ради Черкаської області</a:t>
            </a:r>
            <a:r>
              <a:rPr lang="uk-UA" sz="2700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3068960"/>
            <a:ext cx="5158910" cy="2808312"/>
          </a:xfrm>
        </p:spPr>
        <p:txBody>
          <a:bodyPr>
            <a:normAutofit fontScale="92500"/>
          </a:bodyPr>
          <a:lstStyle/>
          <a:p>
            <a:r>
              <a:rPr lang="uk-UA" b="1" dirty="0" err="1" smtClean="0">
                <a:solidFill>
                  <a:srgbClr val="FF0000"/>
                </a:solidFill>
              </a:rPr>
              <a:t>Проєкт</a:t>
            </a:r>
            <a:r>
              <a:rPr lang="uk-UA" b="1" dirty="0" smtClean="0">
                <a:solidFill>
                  <a:srgbClr val="FF0000"/>
                </a:solidFill>
              </a:rPr>
              <a:t>  </a:t>
            </a:r>
            <a:r>
              <a:rPr lang="uk-UA" b="1" dirty="0">
                <a:solidFill>
                  <a:srgbClr val="FF0000"/>
                </a:solidFill>
              </a:rPr>
              <a:t>Ліги старшокласників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«Патріоти на захисті Батьківщини»</a:t>
            </a:r>
          </a:p>
          <a:p>
            <a:r>
              <a:rPr lang="uk-UA" sz="2600" smtClean="0">
                <a:solidFill>
                  <a:srgbClr val="FF0000"/>
                </a:solidFill>
              </a:rPr>
              <a:t>Підготував: </a:t>
            </a:r>
            <a:r>
              <a:rPr lang="uk-UA" sz="2600" dirty="0" smtClean="0">
                <a:solidFill>
                  <a:srgbClr val="FF0000"/>
                </a:solidFill>
              </a:rPr>
              <a:t>міністр внутрішніх справ </a:t>
            </a:r>
            <a:r>
              <a:rPr lang="uk-UA" sz="2600" dirty="0" err="1" smtClean="0">
                <a:solidFill>
                  <a:srgbClr val="FF0000"/>
                </a:solidFill>
              </a:rPr>
              <a:t>Яровенко</a:t>
            </a:r>
            <a:r>
              <a:rPr lang="uk-UA" sz="2600" dirty="0" smtClean="0">
                <a:solidFill>
                  <a:srgbClr val="FF0000"/>
                </a:solidFill>
              </a:rPr>
              <a:t> Віктор,  учень 9  </a:t>
            </a:r>
            <a:r>
              <a:rPr lang="uk-UA" sz="2600" dirty="0">
                <a:solidFill>
                  <a:srgbClr val="FF0000"/>
                </a:solidFill>
              </a:rPr>
              <a:t>класу</a:t>
            </a:r>
          </a:p>
          <a:p>
            <a:r>
              <a:rPr lang="uk-UA" sz="2600" dirty="0">
                <a:solidFill>
                  <a:srgbClr val="FF0000"/>
                </a:solidFill>
              </a:rPr>
              <a:t>2021 рік</a:t>
            </a:r>
            <a:endParaRPr lang="ru-RU" sz="2600" dirty="0">
              <a:solidFill>
                <a:srgbClr val="FF0000"/>
              </a:solidFill>
            </a:endParaRPr>
          </a:p>
          <a:p>
            <a:endParaRPr lang="uk-UA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1026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b="19316"/>
          <a:stretch>
            <a:fillRect/>
          </a:stretch>
        </p:blipFill>
        <p:spPr bwMode="auto">
          <a:xfrm>
            <a:off x="6000760" y="0"/>
            <a:ext cx="3571869" cy="3462179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381251" cy="3571876"/>
          </a:xfrm>
          <a:prstGeom prst="rect">
            <a:avLst/>
          </a:prstGeom>
          <a:noFill/>
        </p:spPr>
      </p:pic>
      <p:pic>
        <p:nvPicPr>
          <p:cNvPr id="6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286125"/>
            <a:ext cx="2381251" cy="35718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9416" y="2132856"/>
            <a:ext cx="4193063" cy="2071122"/>
          </a:xfrm>
        </p:spPr>
        <p:txBody>
          <a:bodyPr>
            <a:noAutofit/>
          </a:bodyPr>
          <a:lstStyle/>
          <a:p>
            <a:r>
              <a:rPr lang="uk-UA" sz="3200" dirty="0">
                <a:solidFill>
                  <a:srgbClr val="FF0000"/>
                </a:solidFill>
              </a:rPr>
              <a:t>Міський конкурс </a:t>
            </a:r>
            <a:r>
              <a:rPr lang="uk-UA" sz="3200" dirty="0" smtClean="0">
                <a:solidFill>
                  <a:srgbClr val="FF0000"/>
                </a:solidFill>
              </a:rPr>
              <a:t/>
            </a:r>
            <a:br>
              <a:rPr lang="uk-UA" sz="3200" dirty="0" smtClean="0">
                <a:solidFill>
                  <a:srgbClr val="FF0000"/>
                </a:solidFill>
              </a:rPr>
            </a:br>
            <a:r>
              <a:rPr lang="uk-UA" sz="3200" dirty="0" smtClean="0">
                <a:solidFill>
                  <a:srgbClr val="FF0000"/>
                </a:solidFill>
              </a:rPr>
              <a:t>«Я-Патріот!» до Дня  Збройних сил України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8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b="19316"/>
          <a:stretch>
            <a:fillRect/>
          </a:stretch>
        </p:blipFill>
        <p:spPr bwMode="auto">
          <a:xfrm>
            <a:off x="6372200" y="-387424"/>
            <a:ext cx="3164453" cy="306727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2" name="Объект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071930"/>
            <a:ext cx="3993657" cy="24482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65" y="2800441"/>
            <a:ext cx="3735786" cy="2350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2" name="Picture 2" descr="C:\Users\VOA\Desktop\0d2fa12d05b8dafcd93ff2738b6a31f3_XL (1)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68" b="7534"/>
          <a:stretch/>
        </p:blipFill>
        <p:spPr bwMode="auto">
          <a:xfrm>
            <a:off x="1086123" y="282316"/>
            <a:ext cx="3632270" cy="22179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06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116632"/>
            <a:ext cx="5544616" cy="1169215"/>
          </a:xfrm>
        </p:spPr>
        <p:txBody>
          <a:bodyPr>
            <a:noAutofit/>
          </a:bodyPr>
          <a:lstStyle/>
          <a:p>
            <a:r>
              <a:rPr lang="uk-UA" sz="3600" dirty="0" smtClean="0">
                <a:solidFill>
                  <a:srgbClr val="FF0000"/>
                </a:solidFill>
              </a:rPr>
              <a:t>Уроки пам'яті  Героїв Крут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051" name="Picture 3" descr="C:\Users\VOA\Desktop\20200129-act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88" y="1022336"/>
            <a:ext cx="3901335" cy="26008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Объект 3" descr="E:\покрова\IMG_20190206_095331.jpg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5"/>
          <a:stretch/>
        </p:blipFill>
        <p:spPr bwMode="auto">
          <a:xfrm>
            <a:off x="899592" y="3964759"/>
            <a:ext cx="3744416" cy="23479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3" descr="C:\Users\VOA\Desktop\фото для школи\учит року\на уроці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42"/>
          <a:stretch/>
        </p:blipFill>
        <p:spPr bwMode="auto">
          <a:xfrm>
            <a:off x="4860032" y="3311790"/>
            <a:ext cx="4072904" cy="2331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VOA\Desktop\images (4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03" y="260648"/>
            <a:ext cx="2644900" cy="18722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47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548680"/>
            <a:ext cx="3607659" cy="2088232"/>
          </a:xfrm>
        </p:spPr>
        <p:txBody>
          <a:bodyPr>
            <a:noAutofit/>
          </a:bodyPr>
          <a:lstStyle/>
          <a:p>
            <a:r>
              <a:rPr lang="uk-UA" sz="3600" dirty="0">
                <a:solidFill>
                  <a:srgbClr val="FF0000"/>
                </a:solidFill>
              </a:rPr>
              <a:t> </a:t>
            </a:r>
            <a:r>
              <a:rPr lang="uk-UA" sz="3200" dirty="0" smtClean="0">
                <a:solidFill>
                  <a:srgbClr val="FF0000"/>
                </a:solidFill>
              </a:rPr>
              <a:t>Фестиваль </a:t>
            </a:r>
            <a:r>
              <a:rPr lang="uk-UA" sz="3200" dirty="0">
                <a:solidFill>
                  <a:srgbClr val="FF0000"/>
                </a:solidFill>
              </a:rPr>
              <a:t>«Пам’ять поколінь» до вшанування воїнів-інтернаціоналістів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2" name="Picture 6" descr="E:\проєкт\фото 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000372"/>
            <a:ext cx="2407650" cy="34895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E:\проєкт\фото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71852"/>
            <a:ext cx="4006263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VOA\Desktop\завантаження (1)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2" t="2905" r="9522" b="4301"/>
          <a:stretch/>
        </p:blipFill>
        <p:spPr bwMode="auto">
          <a:xfrm>
            <a:off x="809985" y="188641"/>
            <a:ext cx="2321856" cy="18115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VOA\Desktop\завантаження (2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13516"/>
            <a:ext cx="2486025" cy="1838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11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000216"/>
            <a:ext cx="4752529" cy="1716816"/>
          </a:xfrm>
        </p:spPr>
        <p:txBody>
          <a:bodyPr>
            <a:noAutofit/>
          </a:bodyPr>
          <a:lstStyle/>
          <a:p>
            <a:r>
              <a:rPr lang="uk-UA" sz="3600" dirty="0" smtClean="0">
                <a:solidFill>
                  <a:srgbClr val="FF0000"/>
                </a:solidFill>
              </a:rPr>
              <a:t>Вшанування пам'яті Героям Небесної Сотні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3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74"/>
          <a:stretch/>
        </p:blipFill>
        <p:spPr>
          <a:xfrm>
            <a:off x="4932040" y="3804877"/>
            <a:ext cx="3832060" cy="24820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Объект 5" descr="F:\фото школа\GEDC1284.JP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0" y="3717032"/>
            <a:ext cx="3610743" cy="2520280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94" name="Picture 2" descr="C:\Users\VOA\Desktop\images (5)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8"/>
          <a:stretch/>
        </p:blipFill>
        <p:spPr bwMode="auto">
          <a:xfrm>
            <a:off x="879713" y="152366"/>
            <a:ext cx="2887042" cy="20684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VOA\Desktop\завантаження (3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5" y="152366"/>
            <a:ext cx="2761498" cy="20684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21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5184576" cy="1168088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Військово-патріотична гра «Сокіл (Джура)»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27" name="Picture 3" descr="C:\Users\VOA\Desktop\image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0" t="-2400" b="2400"/>
          <a:stretch/>
        </p:blipFill>
        <p:spPr bwMode="auto">
          <a:xfrm>
            <a:off x="6516216" y="199991"/>
            <a:ext cx="2376264" cy="18878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:\фото на проект\191306199_115875927338621_8589374788192006860_n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920" y="2498988"/>
            <a:ext cx="4032448" cy="30254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E:\фото на проект\190257896_115876364005244_8904599819777386896_n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60" y="1556792"/>
            <a:ext cx="3357032" cy="44644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5457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4300" y="332656"/>
            <a:ext cx="5840028" cy="1096080"/>
          </a:xfrm>
        </p:spPr>
        <p:txBody>
          <a:bodyPr>
            <a:noAutofit/>
          </a:bodyPr>
          <a:lstStyle/>
          <a:p>
            <a:r>
              <a:rPr lang="uk-UA" sz="3600" dirty="0" smtClean="0">
                <a:solidFill>
                  <a:srgbClr val="FF0000"/>
                </a:solidFill>
              </a:rPr>
              <a:t>Ми </a:t>
            </a:r>
            <a:r>
              <a:rPr lang="uk-UA" sz="3600" dirty="0" err="1" smtClean="0">
                <a:solidFill>
                  <a:srgbClr val="FF0000"/>
                </a:solidFill>
              </a:rPr>
              <a:t>–українці</a:t>
            </a:r>
            <a:r>
              <a:rPr lang="uk-UA" sz="3600" dirty="0" smtClean="0">
                <a:solidFill>
                  <a:srgbClr val="FF0000"/>
                </a:solidFill>
              </a:rPr>
              <a:t>!</a:t>
            </a:r>
            <a:br>
              <a:rPr lang="uk-UA" sz="3600" dirty="0" smtClean="0">
                <a:solidFill>
                  <a:srgbClr val="FF0000"/>
                </a:solidFill>
              </a:rPr>
            </a:br>
            <a:r>
              <a:rPr lang="uk-UA" sz="3600" dirty="0" smtClean="0">
                <a:solidFill>
                  <a:srgbClr val="FF0000"/>
                </a:solidFill>
              </a:rPr>
              <a:t>Ми – патріоти! 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267" name="Picture 3" descr="C:\Users\VOA\Desktop\images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396" y="188640"/>
            <a:ext cx="2857462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61" y="178579"/>
            <a:ext cx="2511425" cy="2321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4" r="1003"/>
          <a:stretch/>
        </p:blipFill>
        <p:spPr bwMode="auto">
          <a:xfrm>
            <a:off x="4887052" y="3571852"/>
            <a:ext cx="4067213" cy="27374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C:\Users\VOA\Desktop\IMG_0154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" t="-1101" r="-5290" b="9537"/>
          <a:stretch/>
        </p:blipFill>
        <p:spPr bwMode="auto">
          <a:xfrm>
            <a:off x="971600" y="2639951"/>
            <a:ext cx="4004253" cy="2620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58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39"/>
            <a:ext cx="5832648" cy="1008113"/>
          </a:xfrm>
        </p:spPr>
        <p:txBody>
          <a:bodyPr>
            <a:noAutofit/>
          </a:bodyPr>
          <a:lstStyle/>
          <a:p>
            <a:r>
              <a:rPr lang="uk-UA" sz="3600" dirty="0" smtClean="0">
                <a:solidFill>
                  <a:srgbClr val="FF0000"/>
                </a:solidFill>
              </a:rPr>
              <a:t>Ми вивчаємо  історію свого краю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2" name="Picture 3" descr="E:\Шампань\IMG_874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95" y="3897954"/>
            <a:ext cx="3633122" cy="26321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994" y="3861048"/>
            <a:ext cx="3761469" cy="27059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Объект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204150"/>
            <a:ext cx="3529868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2" descr="C:\Users\VOA\Desktop\фото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198" y="404664"/>
            <a:ext cx="2527364" cy="24938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31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4896544" cy="1096080"/>
          </a:xfrm>
        </p:spPr>
        <p:txBody>
          <a:bodyPr>
            <a:noAutofit/>
          </a:bodyPr>
          <a:lstStyle/>
          <a:p>
            <a:r>
              <a:rPr lang="uk-UA" sz="3600" dirty="0" err="1" smtClean="0">
                <a:solidFill>
                  <a:srgbClr val="FF0000"/>
                </a:solidFill>
              </a:rPr>
              <a:t>Флеш-моб</a:t>
            </a:r>
            <a:r>
              <a:rPr lang="uk-UA" sz="3600" dirty="0" smtClean="0">
                <a:solidFill>
                  <a:srgbClr val="FF0000"/>
                </a:solidFill>
              </a:rPr>
              <a:t> до Дня  вишиванки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3" name="Рисунок 12" descr="E:\фото на проект\185512298_332837821789033_6283077473416729319_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42189"/>
            <a:ext cx="3839827" cy="2429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Объект 5" descr="E:\фото на проект\185178977_3018056878481289_7270901187789965323_n.jpg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160" y="3789040"/>
            <a:ext cx="3890104" cy="24494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Users\VOA\Desktop\фото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221" y="4255560"/>
            <a:ext cx="3141008" cy="22930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VOA\Desktop\фото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4" r="3928"/>
          <a:stretch/>
        </p:blipFill>
        <p:spPr bwMode="auto">
          <a:xfrm>
            <a:off x="6309081" y="277198"/>
            <a:ext cx="2439382" cy="20716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4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60" y="0"/>
            <a:ext cx="916956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835696" y="332656"/>
            <a:ext cx="5976664" cy="69847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uk-UA" sz="3200" i="1" dirty="0" smtClean="0">
                <a:solidFill>
                  <a:schemeClr val="accent5"/>
                </a:solidFill>
              </a:rPr>
              <a:t>Ми, діти, - майбутнє нашої держави. Тож своїми знаннями, працею, здобутками, збагачуймо її. Будьмо гідними своїх предків, любімо рідну землю, бережімо волю і незалежність України, шануймо свій народ і нашу солов'їну мову. Саме наша любов, добро і піклування допоможуть зберегти єдність нашої держави!</a:t>
            </a:r>
            <a:endParaRPr lang="ru-RU" sz="3200" i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67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74638"/>
            <a:ext cx="5786478" cy="1143000"/>
          </a:xfrm>
        </p:spPr>
        <p:txBody>
          <a:bodyPr/>
          <a:lstStyle/>
          <a:p>
            <a:r>
              <a:rPr lang="uk-UA" dirty="0" smtClean="0"/>
              <a:t>Мета проекту:</a:t>
            </a:r>
            <a:endParaRPr lang="ru-RU" dirty="0"/>
          </a:p>
        </p:txBody>
      </p:sp>
      <p:pic>
        <p:nvPicPr>
          <p:cNvPr id="8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b="19316"/>
          <a:stretch>
            <a:fillRect/>
          </a:stretch>
        </p:blipFill>
        <p:spPr bwMode="auto">
          <a:xfrm>
            <a:off x="6643702" y="-214338"/>
            <a:ext cx="3095430" cy="3000371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1142976" y="1928802"/>
            <a:ext cx="6429420" cy="4525963"/>
          </a:xfrm>
        </p:spPr>
        <p:txBody>
          <a:bodyPr>
            <a:normAutofit fontScale="55000" lnSpcReduction="20000"/>
          </a:bodyPr>
          <a:lstStyle/>
          <a:p>
            <a:r>
              <a:rPr lang="ru-RU" dirty="0" err="1"/>
              <a:t>сприяти</a:t>
            </a:r>
            <a:r>
              <a:rPr lang="ru-RU" dirty="0"/>
              <a:t> </a:t>
            </a:r>
            <a:r>
              <a:rPr lang="ru-RU" dirty="0" err="1"/>
              <a:t>вихованню</a:t>
            </a:r>
            <a:r>
              <a:rPr lang="ru-RU" dirty="0"/>
              <a:t> у молодого </a:t>
            </a:r>
            <a:r>
              <a:rPr lang="ru-RU" dirty="0" err="1"/>
              <a:t>покоління</a:t>
            </a:r>
            <a:r>
              <a:rPr lang="ru-RU" dirty="0"/>
              <a:t> </a:t>
            </a:r>
            <a:r>
              <a:rPr lang="ru-RU" dirty="0" err="1"/>
              <a:t>національно</a:t>
            </a:r>
            <a:r>
              <a:rPr lang="ru-RU" dirty="0"/>
              <a:t> – </a:t>
            </a:r>
            <a:r>
              <a:rPr lang="ru-RU" dirty="0" err="1"/>
              <a:t>патріотичних</a:t>
            </a:r>
            <a:r>
              <a:rPr lang="ru-RU" dirty="0"/>
              <a:t> </a:t>
            </a:r>
            <a:r>
              <a:rPr lang="ru-RU" dirty="0" err="1"/>
              <a:t>почуттів</a:t>
            </a:r>
            <a:r>
              <a:rPr lang="ru-RU" dirty="0"/>
              <a:t>;</a:t>
            </a:r>
          </a:p>
          <a:p>
            <a:r>
              <a:rPr lang="ru-RU" dirty="0" err="1"/>
              <a:t>поглибити</a:t>
            </a:r>
            <a:r>
              <a:rPr lang="ru-RU" dirty="0"/>
              <a:t> </a:t>
            </a:r>
            <a:r>
              <a:rPr lang="ru-RU" dirty="0" err="1"/>
              <a:t>знання</a:t>
            </a:r>
            <a:r>
              <a:rPr lang="ru-RU" dirty="0"/>
              <a:t> </a:t>
            </a:r>
            <a:r>
              <a:rPr lang="ru-RU" dirty="0" err="1"/>
              <a:t>вихованців</a:t>
            </a:r>
            <a:r>
              <a:rPr lang="ru-RU" dirty="0"/>
              <a:t> з </a:t>
            </a:r>
            <a:r>
              <a:rPr lang="ru-RU" dirty="0" err="1"/>
              <a:t>історії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державності</a:t>
            </a:r>
            <a:r>
              <a:rPr lang="ru-RU" dirty="0"/>
              <a:t> й </a:t>
            </a:r>
            <a:r>
              <a:rPr lang="ru-RU" dirty="0" err="1"/>
              <a:t>громадянства</a:t>
            </a:r>
            <a:r>
              <a:rPr lang="ru-RU" dirty="0"/>
              <a:t>, </a:t>
            </a:r>
            <a:r>
              <a:rPr lang="ru-RU" dirty="0" err="1"/>
              <a:t>культури</a:t>
            </a:r>
            <a:r>
              <a:rPr lang="ru-RU" dirty="0"/>
              <a:t> народу,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традицій</a:t>
            </a:r>
            <a:r>
              <a:rPr lang="ru-RU" dirty="0"/>
              <a:t>;</a:t>
            </a:r>
          </a:p>
          <a:p>
            <a:r>
              <a:rPr lang="ru-RU" dirty="0" err="1"/>
              <a:t>формувати</a:t>
            </a:r>
            <a:r>
              <a:rPr lang="ru-RU" dirty="0"/>
              <a:t> </a:t>
            </a:r>
            <a:r>
              <a:rPr lang="ru-RU" dirty="0" err="1"/>
              <a:t>повагу</a:t>
            </a:r>
            <a:r>
              <a:rPr lang="ru-RU" dirty="0"/>
              <a:t> до культурного та </a:t>
            </a:r>
            <a:r>
              <a:rPr lang="ru-RU" dirty="0" err="1"/>
              <a:t>історичного</a:t>
            </a:r>
            <a:r>
              <a:rPr lang="ru-RU" dirty="0"/>
              <a:t> </a:t>
            </a:r>
            <a:r>
              <a:rPr lang="ru-RU" dirty="0" err="1"/>
              <a:t>минулого</a:t>
            </a:r>
            <a:r>
              <a:rPr lang="ru-RU" dirty="0"/>
              <a:t> </a:t>
            </a:r>
            <a:r>
              <a:rPr lang="ru-RU" dirty="0" err="1"/>
              <a:t>України,високий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національної</a:t>
            </a:r>
            <a:r>
              <a:rPr lang="ru-RU" dirty="0"/>
              <a:t>, </a:t>
            </a:r>
            <a:r>
              <a:rPr lang="ru-RU" dirty="0" err="1"/>
              <a:t>правової</a:t>
            </a:r>
            <a:r>
              <a:rPr lang="ru-RU" dirty="0"/>
              <a:t> </a:t>
            </a:r>
            <a:r>
              <a:rPr lang="ru-RU" dirty="0" err="1"/>
              <a:t>свідомості</a:t>
            </a:r>
            <a:r>
              <a:rPr lang="ru-RU" dirty="0"/>
              <a:t> і </a:t>
            </a:r>
            <a:r>
              <a:rPr lang="ru-RU" dirty="0" err="1"/>
              <a:t>самосвідомості</a:t>
            </a:r>
            <a:r>
              <a:rPr lang="ru-RU" dirty="0"/>
              <a:t>, </a:t>
            </a:r>
            <a:r>
              <a:rPr lang="ru-RU" dirty="0" err="1"/>
              <a:t>громадянської</a:t>
            </a:r>
            <a:r>
              <a:rPr lang="ru-RU" dirty="0"/>
              <a:t>,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відповідальності</a:t>
            </a:r>
            <a:r>
              <a:rPr lang="ru-RU" dirty="0"/>
              <a:t>, </a:t>
            </a:r>
            <a:r>
              <a:rPr lang="ru-RU" dirty="0" smtClean="0"/>
              <a:t> </a:t>
            </a:r>
            <a:r>
              <a:rPr lang="ru-RU" dirty="0" err="1"/>
              <a:t>усвідомлення</a:t>
            </a:r>
            <a:r>
              <a:rPr lang="ru-RU" dirty="0"/>
              <a:t> </a:t>
            </a:r>
            <a:r>
              <a:rPr lang="ru-RU" dirty="0" err="1"/>
              <a:t>необхідності</a:t>
            </a:r>
            <a:r>
              <a:rPr lang="ru-RU" dirty="0"/>
              <a:t> </a:t>
            </a:r>
            <a:r>
              <a:rPr lang="ru-RU" dirty="0" err="1"/>
              <a:t>досконалого</a:t>
            </a:r>
            <a:r>
              <a:rPr lang="ru-RU" dirty="0"/>
              <a:t> </a:t>
            </a:r>
            <a:r>
              <a:rPr lang="ru-RU" dirty="0" err="1"/>
              <a:t>знання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;</a:t>
            </a:r>
          </a:p>
          <a:p>
            <a:r>
              <a:rPr lang="ru-RU" dirty="0" err="1"/>
              <a:t>розвивати</a:t>
            </a:r>
            <a:r>
              <a:rPr lang="ru-RU" dirty="0"/>
              <a:t> </a:t>
            </a:r>
            <a:r>
              <a:rPr lang="ru-RU" dirty="0" err="1"/>
              <a:t>інтелектуальні</a:t>
            </a:r>
            <a:r>
              <a:rPr lang="ru-RU" dirty="0"/>
              <a:t>, </a:t>
            </a:r>
            <a:r>
              <a:rPr lang="ru-RU" dirty="0" err="1"/>
              <a:t>духовні</a:t>
            </a:r>
            <a:r>
              <a:rPr lang="ru-RU" dirty="0"/>
              <a:t>, </a:t>
            </a:r>
            <a:r>
              <a:rPr lang="ru-RU" dirty="0" err="1"/>
              <a:t>трудові</a:t>
            </a:r>
            <a:r>
              <a:rPr lang="ru-RU" dirty="0"/>
              <a:t>, </a:t>
            </a:r>
            <a:r>
              <a:rPr lang="ru-RU" dirty="0" err="1"/>
              <a:t>художньо-естетичні</a:t>
            </a:r>
            <a:r>
              <a:rPr lang="ru-RU" dirty="0"/>
              <a:t> </a:t>
            </a:r>
            <a:r>
              <a:rPr lang="ru-RU" dirty="0" err="1"/>
              <a:t>риси</a:t>
            </a:r>
            <a:r>
              <a:rPr lang="ru-RU" dirty="0"/>
              <a:t>, </a:t>
            </a:r>
            <a:r>
              <a:rPr lang="ru-RU" dirty="0" err="1" smtClean="0"/>
              <a:t>ініціативність</a:t>
            </a:r>
            <a:r>
              <a:rPr lang="ru-RU" dirty="0"/>
              <a:t>, </a:t>
            </a:r>
            <a:r>
              <a:rPr lang="ru-RU" dirty="0" err="1"/>
              <a:t>творчі</a:t>
            </a:r>
            <a:r>
              <a:rPr lang="ru-RU" dirty="0"/>
              <a:t> </a:t>
            </a:r>
            <a:r>
              <a:rPr lang="ru-RU" dirty="0" err="1"/>
              <a:t>здібності</a:t>
            </a:r>
            <a:r>
              <a:rPr lang="ru-RU" dirty="0"/>
              <a:t> й </a:t>
            </a:r>
            <a:r>
              <a:rPr lang="ru-RU" dirty="0" err="1"/>
              <a:t>таланти</a:t>
            </a:r>
            <a:r>
              <a:rPr lang="ru-RU" dirty="0"/>
              <a:t> </a:t>
            </a:r>
            <a:r>
              <a:rPr lang="ru-RU" dirty="0" err="1" smtClean="0"/>
              <a:t>учнів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 err="1"/>
              <a:t>виховувати</a:t>
            </a:r>
            <a:r>
              <a:rPr lang="ru-RU" dirty="0"/>
              <a:t> </a:t>
            </a:r>
            <a:r>
              <a:rPr lang="ru-RU" dirty="0" err="1"/>
              <a:t>високі</a:t>
            </a:r>
            <a:r>
              <a:rPr lang="ru-RU" dirty="0"/>
              <a:t> </a:t>
            </a:r>
            <a:r>
              <a:rPr lang="ru-RU" dirty="0" err="1"/>
              <a:t>моральні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;</a:t>
            </a:r>
          </a:p>
          <a:p>
            <a:r>
              <a:rPr lang="ru-RU" dirty="0" err="1"/>
              <a:t>стимулювати</a:t>
            </a:r>
            <a:r>
              <a:rPr lang="ru-RU" dirty="0"/>
              <a:t> </a:t>
            </a:r>
            <a:r>
              <a:rPr lang="ru-RU" dirty="0" err="1"/>
              <a:t>постійне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вихованців</a:t>
            </a:r>
            <a:r>
              <a:rPr lang="ru-RU" dirty="0"/>
              <a:t> як </a:t>
            </a:r>
            <a:r>
              <a:rPr lang="ru-RU" dirty="0" err="1"/>
              <a:t>особистостей</a:t>
            </a:r>
            <a:r>
              <a:rPr lang="ru-RU" dirty="0"/>
              <a:t>, </a:t>
            </a:r>
            <a:r>
              <a:rPr lang="ru-RU" dirty="0" err="1"/>
              <a:t>прагнення</a:t>
            </a:r>
            <a:r>
              <a:rPr lang="ru-RU" dirty="0"/>
              <a:t> до </a:t>
            </a:r>
            <a:r>
              <a:rPr lang="ru-RU" dirty="0" err="1"/>
              <a:t>самовираження</a:t>
            </a:r>
            <a:r>
              <a:rPr lang="ru-RU" dirty="0"/>
              <a:t>, </a:t>
            </a:r>
            <a:r>
              <a:rPr lang="ru-RU" dirty="0" err="1"/>
              <a:t>самореалізації</a:t>
            </a:r>
            <a:r>
              <a:rPr lang="ru-RU" dirty="0"/>
              <a:t> та </a:t>
            </a:r>
            <a:r>
              <a:rPr lang="ru-RU" dirty="0" err="1"/>
              <a:t>самоствердження</a:t>
            </a:r>
            <a:r>
              <a:rPr lang="ru-RU" dirty="0"/>
              <a:t>, </a:t>
            </a:r>
            <a:r>
              <a:rPr lang="ru-RU" dirty="0" err="1"/>
              <a:t>активної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; </a:t>
            </a:r>
            <a:r>
              <a:rPr lang="ru-RU" dirty="0" err="1"/>
              <a:t>здатність</a:t>
            </a:r>
            <a:r>
              <a:rPr lang="ru-RU" dirty="0"/>
              <a:t> до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громадянського</a:t>
            </a:r>
            <a:r>
              <a:rPr lang="ru-RU" dirty="0"/>
              <a:t> </a:t>
            </a:r>
            <a:r>
              <a:rPr lang="ru-RU" dirty="0" err="1"/>
              <a:t>обов’язку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132856"/>
            <a:ext cx="5688632" cy="3024336"/>
          </a:xfrm>
        </p:spPr>
        <p:txBody>
          <a:bodyPr/>
          <a:lstStyle/>
          <a:p>
            <a:pPr marL="0" indent="0" algn="ctr">
              <a:buNone/>
            </a:pPr>
            <a:r>
              <a:rPr lang="uk-UA" sz="2800" i="1" dirty="0">
                <a:solidFill>
                  <a:srgbClr val="C00000"/>
                </a:solidFill>
              </a:rPr>
              <a:t>Патріот – це той, хто любить свою Батьківщину, відданий своєму народові, готовий для них  на жертви й подвиги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05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74638"/>
            <a:ext cx="5786478" cy="1143000"/>
          </a:xfrm>
        </p:spPr>
        <p:txBody>
          <a:bodyPr/>
          <a:lstStyle/>
          <a:p>
            <a:r>
              <a:rPr lang="uk-UA" dirty="0">
                <a:solidFill>
                  <a:srgbClr val="FF0000"/>
                </a:solidFill>
              </a:rPr>
              <a:t>Герої серед нас</a:t>
            </a:r>
            <a:endParaRPr lang="ru-RU" dirty="0"/>
          </a:p>
        </p:txBody>
      </p:sp>
      <p:pic>
        <p:nvPicPr>
          <p:cNvPr id="8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b="19316"/>
          <a:stretch>
            <a:fillRect/>
          </a:stretch>
        </p:blipFill>
        <p:spPr bwMode="auto">
          <a:xfrm>
            <a:off x="6643702" y="-209177"/>
            <a:ext cx="3095430" cy="3000371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2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1" t="10536" r="10833" b="1006"/>
          <a:stretch/>
        </p:blipFill>
        <p:spPr>
          <a:xfrm>
            <a:off x="1403648" y="1428736"/>
            <a:ext cx="5944612" cy="45189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8843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b="19316"/>
          <a:stretch>
            <a:fillRect/>
          </a:stretch>
        </p:blipFill>
        <p:spPr bwMode="auto">
          <a:xfrm>
            <a:off x="6643702" y="-214338"/>
            <a:ext cx="3095430" cy="3000371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4067944" y="404664"/>
            <a:ext cx="3456384" cy="338437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sz="4400" dirty="0">
                <a:solidFill>
                  <a:srgbClr val="FF0000"/>
                </a:solidFill>
              </a:rPr>
              <a:t>Сергій </a:t>
            </a:r>
            <a:r>
              <a:rPr lang="uk-UA" sz="4400" dirty="0" err="1">
                <a:solidFill>
                  <a:srgbClr val="FF0000"/>
                </a:solidFill>
              </a:rPr>
              <a:t>Бабюк-</a:t>
            </a:r>
            <a:r>
              <a:rPr lang="uk-UA" sz="4400" dirty="0">
                <a:solidFill>
                  <a:srgbClr val="FF0000"/>
                </a:solidFill>
              </a:rPr>
              <a:t> </a:t>
            </a:r>
            <a:r>
              <a:rPr lang="uk-UA" dirty="0"/>
              <a:t>вчитель фізичного виховання </a:t>
            </a:r>
            <a:r>
              <a:rPr lang="uk-UA" dirty="0" err="1"/>
              <a:t>Ватутінського</a:t>
            </a:r>
            <a:r>
              <a:rPr lang="uk-UA" dirty="0"/>
              <a:t> ліцею №5,</a:t>
            </a:r>
            <a:r>
              <a:rPr lang="uk-UA" dirty="0">
                <a:solidFill>
                  <a:srgbClr val="002060"/>
                </a:solidFill>
              </a:rPr>
              <a:t> віце-президент Всеукраїнської Федерації </a:t>
            </a:r>
            <a:r>
              <a:rPr lang="uk-UA" dirty="0" err="1">
                <a:solidFill>
                  <a:srgbClr val="002060"/>
                </a:solidFill>
              </a:rPr>
              <a:t>Кіокусін</a:t>
            </a:r>
            <a:r>
              <a:rPr lang="uk-UA" dirty="0">
                <a:solidFill>
                  <a:srgbClr val="002060"/>
                </a:solidFill>
              </a:rPr>
              <a:t> - </a:t>
            </a:r>
            <a:r>
              <a:rPr lang="uk-UA" dirty="0" err="1">
                <a:solidFill>
                  <a:srgbClr val="002060"/>
                </a:solidFill>
              </a:rPr>
              <a:t>Кай</a:t>
            </a:r>
            <a:r>
              <a:rPr lang="uk-UA" dirty="0">
                <a:solidFill>
                  <a:srgbClr val="002060"/>
                </a:solidFill>
              </a:rPr>
              <a:t> карате,</a:t>
            </a:r>
            <a:br>
              <a:rPr lang="uk-UA" dirty="0">
                <a:solidFill>
                  <a:srgbClr val="002060"/>
                </a:solidFill>
              </a:rPr>
            </a:br>
            <a:r>
              <a:rPr lang="uk-UA" dirty="0">
                <a:solidFill>
                  <a:srgbClr val="002060"/>
                </a:solidFill>
              </a:rPr>
              <a:t>старший сержант, власник кількох військових нагород, </a:t>
            </a:r>
            <a:r>
              <a:rPr lang="uk-UA" dirty="0" smtClean="0">
                <a:solidFill>
                  <a:srgbClr val="002060"/>
                </a:solidFill>
              </a:rPr>
              <a:t>який виховує  </a:t>
            </a:r>
            <a:r>
              <a:rPr lang="uk-UA" dirty="0">
                <a:solidFill>
                  <a:srgbClr val="002060"/>
                </a:solidFill>
              </a:rPr>
              <a:t>підростаюче покоління в дусі патріотизму, загартовуючи в них чемпіонський дух</a:t>
            </a:r>
            <a:endParaRPr lang="ru-RU" dirty="0"/>
          </a:p>
        </p:txBody>
      </p:sp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793" y="4128117"/>
            <a:ext cx="3631647" cy="24643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4128117"/>
            <a:ext cx="3384375" cy="24436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Объект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21" y="231502"/>
            <a:ext cx="2798391" cy="37311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1212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74638"/>
            <a:ext cx="5786478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C00000"/>
                </a:solidFill>
              </a:rPr>
              <a:t>Уроки мужності та патріотизму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2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000216"/>
            <a:ext cx="3744416" cy="2412228"/>
          </a:xfrm>
        </p:spPr>
      </p:pic>
      <p:pic>
        <p:nvPicPr>
          <p:cNvPr id="15" name="Объект 1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516" y="3197791"/>
            <a:ext cx="3744416" cy="2445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4" descr="C:\Users\VOA\Desktop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858" y="357173"/>
            <a:ext cx="2367074" cy="2367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VOA\Desktop\IMG_20200305_093222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3" b="11748"/>
          <a:stretch/>
        </p:blipFill>
        <p:spPr bwMode="auto">
          <a:xfrm>
            <a:off x="1142960" y="4243740"/>
            <a:ext cx="3636747" cy="22671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72" name="Picture 4" descr="C:\Users\VOA\Desktop\фото 18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1" t="7009" r="16036" b="5174"/>
          <a:stretch/>
        </p:blipFill>
        <p:spPr bwMode="auto">
          <a:xfrm>
            <a:off x="1159685" y="1548104"/>
            <a:ext cx="3599870" cy="25312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12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692696"/>
            <a:ext cx="3769501" cy="1008112"/>
          </a:xfrm>
        </p:spPr>
        <p:txBody>
          <a:bodyPr>
            <a:noAutofit/>
          </a:bodyPr>
          <a:lstStyle/>
          <a:p>
            <a:r>
              <a:rPr lang="uk-UA" sz="3200" dirty="0">
                <a:solidFill>
                  <a:srgbClr val="FF0000"/>
                </a:solidFill>
              </a:rPr>
              <a:t>Вшанування </a:t>
            </a:r>
            <a:r>
              <a:rPr lang="uk-UA" sz="3200" dirty="0" smtClean="0">
                <a:solidFill>
                  <a:srgbClr val="FF0000"/>
                </a:solidFill>
              </a:rPr>
              <a:t>пам'яті жертв </a:t>
            </a:r>
            <a:r>
              <a:rPr lang="uk-UA" sz="3200" dirty="0">
                <a:solidFill>
                  <a:srgbClr val="FF0000"/>
                </a:solidFill>
              </a:rPr>
              <a:t>масових розстрілів у Бабиному Яру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098" name="Picture 2" descr="C:\Users\VOA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654" y="3356992"/>
            <a:ext cx="3378542" cy="22681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VOA\Desktop\завантаженн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65" y="236731"/>
            <a:ext cx="2143125" cy="214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VOA\Desktop\images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36731"/>
            <a:ext cx="2331410" cy="214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 descr="C:\Users\VOA\Desktop\0-02-0a-a7a5919aa986ae06e7f0f1d22cd326d664bf3ce87052920a04f79b011840787a_555261d41c8e58e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00024"/>
            <a:ext cx="3744416" cy="3005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74919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4968552" cy="936104"/>
          </a:xfrm>
        </p:spPr>
        <p:txBody>
          <a:bodyPr>
            <a:noAutofit/>
          </a:bodyPr>
          <a:lstStyle/>
          <a:p>
            <a:r>
              <a:rPr lang="uk-UA" sz="3200" dirty="0" smtClean="0">
                <a:solidFill>
                  <a:srgbClr val="FF0000"/>
                </a:solidFill>
              </a:rPr>
              <a:t>Заходи до Дня Захисника України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074" name="Picture 2" descr="C:\Users\VOA\Desktop\фото 1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9"/>
          <a:stretch/>
        </p:blipFill>
        <p:spPr bwMode="auto">
          <a:xfrm>
            <a:off x="1043608" y="4084930"/>
            <a:ext cx="3726962" cy="25168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:\фото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466" y="4179634"/>
            <a:ext cx="3181426" cy="24079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Объект 3" descr="⋆ День захисника України ⋆ Картинки, листівки, привітання. | Comic book  cover, Comic books, Book cover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7"/>
          <a:stretch/>
        </p:blipFill>
        <p:spPr bwMode="auto">
          <a:xfrm>
            <a:off x="954768" y="1196751"/>
            <a:ext cx="2393096" cy="24482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3" descr="C:\Users\VOA\Desktop\0-02-0a-e6a8a7c4f9d213e1989c0a2932d9d6f3766bf0c83da13c4350a3f083ec07fff5_e37ee6189b9df2ac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0648"/>
            <a:ext cx="2254994" cy="27397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6" r="22544"/>
          <a:stretch/>
        </p:blipFill>
        <p:spPr bwMode="auto">
          <a:xfrm>
            <a:off x="3635896" y="1459620"/>
            <a:ext cx="2616760" cy="24561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138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6743" y="199991"/>
            <a:ext cx="3865538" cy="1228745"/>
          </a:xfrm>
        </p:spPr>
        <p:txBody>
          <a:bodyPr>
            <a:noAutofit/>
          </a:bodyPr>
          <a:lstStyle/>
          <a:p>
            <a:r>
              <a:rPr lang="uk-UA" sz="3600" dirty="0">
                <a:solidFill>
                  <a:srgbClr val="FF0000"/>
                </a:solidFill>
              </a:rPr>
              <a:t>Заходи до </a:t>
            </a:r>
            <a:r>
              <a:rPr lang="uk-UA" sz="3600" dirty="0" smtClean="0">
                <a:solidFill>
                  <a:srgbClr val="FF0000"/>
                </a:solidFill>
              </a:rPr>
              <a:t>Дня </a:t>
            </a:r>
            <a:r>
              <a:rPr lang="uk-UA" sz="3600" dirty="0">
                <a:solidFill>
                  <a:srgbClr val="FF0000"/>
                </a:solidFill>
              </a:rPr>
              <a:t>Гідності і</a:t>
            </a:r>
            <a:r>
              <a:rPr lang="uk-UA" sz="3600" dirty="0" smtClean="0">
                <a:solidFill>
                  <a:srgbClr val="FF0000"/>
                </a:solidFill>
              </a:rPr>
              <a:t> </a:t>
            </a:r>
            <a:r>
              <a:rPr lang="uk-UA" sz="3600" dirty="0">
                <a:solidFill>
                  <a:srgbClr val="FF0000"/>
                </a:solidFill>
              </a:rPr>
              <a:t>Свободи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2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76872"/>
            <a:ext cx="3945949" cy="24904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061844"/>
            <a:ext cx="3648407" cy="24631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218" name="Picture 2" descr="C:\Users\VOA\Desktop\завантаження (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9990"/>
            <a:ext cx="2543175" cy="1800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VOA\Desktop\images 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98040"/>
            <a:ext cx="3528392" cy="2535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25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7</Template>
  <TotalTime>656</TotalTime>
  <Words>294</Words>
  <Application>Microsoft Office PowerPoint</Application>
  <PresentationFormat>Экран (4:3)</PresentationFormat>
  <Paragraphs>29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7</vt:lpstr>
      <vt:lpstr>Комунальний заклад загальної середньої освіти  І-ІІІ ступенів «Ватутінський ліцей №5 Ватутінської міської ради Черкаської області»</vt:lpstr>
      <vt:lpstr>Мета проекту:</vt:lpstr>
      <vt:lpstr>Патріот – це той, хто любить свою Батьківщину, відданий своєму народові, готовий для них  на жертви й подвиги</vt:lpstr>
      <vt:lpstr>Герої серед нас</vt:lpstr>
      <vt:lpstr>Презентация PowerPoint</vt:lpstr>
      <vt:lpstr>Уроки мужності та патріотизму</vt:lpstr>
      <vt:lpstr>Вшанування пам'яті жертв масових розстрілів у Бабиному Яру</vt:lpstr>
      <vt:lpstr>Заходи до Дня Захисника України</vt:lpstr>
      <vt:lpstr>Заходи до Дня Гідності і Свободи</vt:lpstr>
      <vt:lpstr>Міський конкурс  «Я-Патріот!» до Дня  Збройних сил України</vt:lpstr>
      <vt:lpstr>Уроки пам'яті  Героїв Крут</vt:lpstr>
      <vt:lpstr> Фестиваль «Пам’ять поколінь» до вшанування воїнів-інтернаціоналістів</vt:lpstr>
      <vt:lpstr>Вшанування пам'яті Героям Небесної Сотні</vt:lpstr>
      <vt:lpstr>Військово-патріотична гра «Сокіл (Джура)»</vt:lpstr>
      <vt:lpstr>Ми –українці! Ми – патріоти! </vt:lpstr>
      <vt:lpstr>Ми вивчаємо  історію свого краю</vt:lpstr>
      <vt:lpstr>Флеш-моб до Дня  вишиванки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Комунальний заклад загальної середньої освіти  І-ІІІ ступенів «Ватутінський ліцей №5 Ватутінської міської ради Черкаської області»</dc:title>
  <dc:creator>VOA</dc:creator>
  <cp:lastModifiedBy>VOA</cp:lastModifiedBy>
  <cp:revision>42</cp:revision>
  <dcterms:created xsi:type="dcterms:W3CDTF">2021-10-20T07:11:19Z</dcterms:created>
  <dcterms:modified xsi:type="dcterms:W3CDTF">2021-11-04T13:48:46Z</dcterms:modified>
</cp:coreProperties>
</file>